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79" r:id="rId5"/>
    <p:sldId id="277" r:id="rId6"/>
    <p:sldId id="278" r:id="rId7"/>
    <p:sldId id="276" r:id="rId8"/>
    <p:sldId id="258" r:id="rId9"/>
    <p:sldId id="266" r:id="rId10"/>
    <p:sldId id="267" r:id="rId11"/>
    <p:sldId id="265" r:id="rId12"/>
    <p:sldId id="264" r:id="rId13"/>
    <p:sldId id="269" r:id="rId14"/>
    <p:sldId id="270" r:id="rId15"/>
    <p:sldId id="271" r:id="rId16"/>
    <p:sldId id="273" r:id="rId17"/>
    <p:sldId id="275" r:id="rId18"/>
    <p:sldId id="274" r:id="rId19"/>
    <p:sldId id="259" r:id="rId20"/>
    <p:sldId id="263" r:id="rId21"/>
    <p:sldId id="261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66EF"/>
    <a:srgbClr val="1294CB"/>
    <a:srgbClr val="191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742A84-CF5B-458D-9338-D2042F8A34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96C022-1364-48BA-8B80-F10D31533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348770-AEAB-4191-B15F-4B26E39CA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E9B590-8FCF-4DD7-B160-5866FD3BB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1517DB-1E76-4B97-BCE2-864FC7FF1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3392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3DF9A9-1BA0-45FA-AC1C-23957FA6D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A44AAA2-F860-44A5-BE5E-188D067B7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7402B3-ED74-48AC-A67B-12E7AAA4E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1126094-8BC4-4124-9B4E-E7CC56A32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CD4529-C2B1-49A1-BB79-615FCD027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9187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B702C85-D752-48CA-8E5F-95624D85EA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752071-649F-440E-B633-E1EE98B02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76DE76-11A9-4746-9520-6A9AF7E0D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4939857-1A1A-45C4-8DF5-E1F5BC4C7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62A0F9-3D47-4D8C-92CA-94B96E1F1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5398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F44B93-9142-4A79-97C6-F5ACF4638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F094F1-C110-4346-BBFB-1871DD4D5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005D75-B2A6-4159-87A3-4F75EC783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F567C4-0ECC-4321-93C6-4F468488F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2B522B-6FF7-4678-91FF-6F9F3BC66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121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45BF0D-219E-448D-AE47-392C19B5C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D724AA-8CF4-4B89-8E2D-B685F8A1E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A1DF63-7A67-4BDD-BA9D-DE18AAC7A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1F25FB-7009-4D79-9690-8C3D8AC41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3E4AE5-3F20-4910-A090-8EEBDA271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9537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6438D3-7840-4968-87F0-667449BD1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577A64-2021-450C-8485-90F05F746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07C4E4D-57CA-4C60-9A04-128D0B0266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642282D-6D72-4626-BE8F-F723DCF44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757340E-327E-4BDD-9425-B8500F64F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DBB8F65-3350-4B80-88AA-65ACE5C14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4344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B8FC9-BF95-4A8F-8D73-B3FD6E390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E5A5012-B96E-458D-8506-65FA61E91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887963F-BA7B-4927-9D0E-D2BCCA69E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0F64D2E-BCBC-47A1-B54D-CC96FD6353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48D7A44-A001-43B8-909D-A59BDCAE9C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DEA52A9-B162-44E0-9E31-A91A45CBD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CAB0D1-0BF5-46DA-AD77-61A6289A3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CDF7CEE-2CA7-45B6-B798-2CB6389A5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472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E83391-DEC1-41A9-B281-58DA71585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010655-28A3-44FD-9EC1-0569744CB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A6AE69C-8450-4D88-B605-10E84C1C0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6415BB8-A481-4A92-8A56-6466B07ED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501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FD6FA28-1C4F-4316-BB8F-774370737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73F1064-B50D-4177-B00E-2CBFEF0EE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D0E5EDB-4271-42A4-8A8F-BDE91153E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8826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CB43B2-49FF-4E99-809A-2BA68145A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363781-D880-4F72-9055-F220B4643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A66E4FD-A133-4078-88F0-B6FFBDF7A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191B5EA-16CE-444D-9011-0B5ABE763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7015B6-ADE2-4C23-A2EA-267941F22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83B27C-ACEA-4FA4-9FF6-0598E2555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533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A53BFD-B79A-491E-BB7A-69AE3DD9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7260D7E-9AEA-4E31-8332-1B14E5454D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2BF6046-4FC3-4507-B9FE-A4100EFE5F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0D36DEC-722C-49B3-98CF-4658247D5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DD41AAE-56E5-40C8-8F65-9BDEDDE28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AA719E1-4BA4-4BAA-8DD0-3B4F73CAC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4099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3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1DE6E0-97B4-4870-B23A-9039B15FC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667A485-0AB4-42E8-97CA-47FA65602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1CA307E-2739-43B0-8222-419893A2A6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919EF-C87A-4A7E-B9A8-91E8B6A5FC26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6870123-5A54-4E15-85C6-399A0A4C4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DB2B23-48F7-4BF5-B8A3-43B8ADCB10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AD361-2802-479C-861D-572D09EB7C5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060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F7794F-D6C3-47E9-B271-B81515F6B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73133"/>
            <a:ext cx="9144000" cy="2387600"/>
          </a:xfrm>
        </p:spPr>
        <p:txBody>
          <a:bodyPr/>
          <a:lstStyle/>
          <a:p>
            <a:r>
              <a:rPr lang="en-US" b="1" i="0" dirty="0" err="1">
                <a:solidFill>
                  <a:srgbClr val="2966EF"/>
                </a:solidFill>
                <a:effectLst/>
                <a:latin typeface="Segoe UI" panose="020B0502040204020203" pitchFamily="34" charset="0"/>
              </a:rPr>
              <a:t>eventhub</a:t>
            </a:r>
            <a:endParaRPr lang="ru-RU" b="1" dirty="0">
              <a:solidFill>
                <a:srgbClr val="2966EF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5B04AA7-E2B5-41F1-A3B6-C01D4A5FE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624" y="1095758"/>
            <a:ext cx="1554749" cy="155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134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</a:t>
            </a:r>
            <a:r>
              <a:rPr lang="en-US" sz="3600" b="1" dirty="0">
                <a:solidFill>
                  <a:srgbClr val="1294CB"/>
                </a:solidFill>
              </a:rPr>
              <a:t>Google</a:t>
            </a:r>
            <a:endParaRPr lang="ru-RU" sz="3600" b="1" dirty="0">
              <a:solidFill>
                <a:srgbClr val="1294CB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A7AFA99-ED98-486A-96CE-0CF08178A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6681" y="1825625"/>
            <a:ext cx="8498637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835040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</a:t>
            </a:r>
            <a:r>
              <a:rPr lang="en-US" sz="3600" b="1" dirty="0">
                <a:solidFill>
                  <a:srgbClr val="1294CB"/>
                </a:solidFill>
              </a:rPr>
              <a:t>Google</a:t>
            </a:r>
            <a:endParaRPr lang="ru-RU" sz="3600" b="1" dirty="0">
              <a:solidFill>
                <a:srgbClr val="1294CB"/>
              </a:solidFill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643E7A2-04EC-4398-B46C-F8F120BBA5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9911" y="1825625"/>
            <a:ext cx="8392178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1059926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Яндекс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8026C4D5-9123-4B7F-AD50-8FAD02273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7910" y="1825625"/>
            <a:ext cx="8316180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9384770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Яндекс</a:t>
            </a: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D79BC967-ADDB-414D-BFA8-071E86819C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1939" y="1825625"/>
            <a:ext cx="8388121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2367750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Рекомендация мероприятий для авторизованных пользователей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56FBB8A2-3FC8-4061-936A-2B8FD1F0719C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rgbClr val="2966EF"/>
                </a:solidFill>
              </a:rPr>
              <a:t>Зависит от:</a:t>
            </a:r>
          </a:p>
          <a:p>
            <a:r>
              <a:rPr lang="ru-RU" dirty="0">
                <a:solidFill>
                  <a:srgbClr val="2966EF"/>
                </a:solidFill>
              </a:rPr>
              <a:t>Текущей геолокации пользователя (чем ближе пользователь к мероприятию, тем выше в поиске выдается мероприятие)</a:t>
            </a:r>
          </a:p>
          <a:p>
            <a:r>
              <a:rPr lang="ru-RU" dirty="0">
                <a:solidFill>
                  <a:srgbClr val="2966EF"/>
                </a:solidFill>
              </a:rPr>
              <a:t>Просмотров мероприятия пользователями (чем больше просмотров мероприятий пользователями, тем выше в поиске выдается мероприятие)</a:t>
            </a:r>
          </a:p>
          <a:p>
            <a:pPr marL="0" indent="0">
              <a:buNone/>
            </a:pPr>
            <a:endParaRPr lang="ru-RU" dirty="0">
              <a:solidFill>
                <a:srgbClr val="2966EF"/>
              </a:solidFill>
            </a:endParaRPr>
          </a:p>
          <a:p>
            <a:pPr marL="0" indent="0">
              <a:buNone/>
            </a:pPr>
            <a:endParaRPr lang="ru-RU" dirty="0">
              <a:solidFill>
                <a:srgbClr val="2966E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539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Рекомендация мероприятий для авторизованных пользователей</a:t>
            </a:r>
          </a:p>
        </p:txBody>
      </p:sp>
      <p:pic>
        <p:nvPicPr>
          <p:cNvPr id="19" name="Объект 18">
            <a:extLst>
              <a:ext uri="{FF2B5EF4-FFF2-40B4-BE49-F238E27FC236}">
                <a16:creationId xmlns:a16="http://schemas.microsoft.com/office/drawing/2014/main" id="{F986DE47-285A-4B16-8093-01060AC45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5841" y="1825625"/>
            <a:ext cx="8400317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423855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Механизмы защиты информации внутри платформы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53E5C38-ACAD-430A-84FA-7430F5D2B4B2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r>
              <a:rPr lang="ru-RU" dirty="0">
                <a:solidFill>
                  <a:srgbClr val="2966EF"/>
                </a:solidFill>
              </a:rPr>
              <a:t>При введенных некорректных данных во время логина выводится сообщение «Неверные учетные данные»</a:t>
            </a:r>
          </a:p>
          <a:p>
            <a:r>
              <a:rPr lang="ru-RU" dirty="0">
                <a:solidFill>
                  <a:srgbClr val="2966EF"/>
                </a:solidFill>
              </a:rPr>
              <a:t>При 5 некорректных попытках выводится сообщение «Неверные учетные данные», повторная попытка логина будет доступна через 5 минут</a:t>
            </a:r>
          </a:p>
          <a:p>
            <a:pPr marL="0" indent="0">
              <a:buNone/>
            </a:pPr>
            <a:endParaRPr lang="ru-RU" dirty="0">
              <a:solidFill>
                <a:srgbClr val="2966E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891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Механизмы защиты информации внутри платформы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BCF1D8D-9CA9-4058-8546-E5B8B3486F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1396" y="1825625"/>
            <a:ext cx="8329208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22320966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Механизмы защиты информации внутри платформы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D893CFF-577C-457D-900C-0F77BDE0D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890" y="1825625"/>
            <a:ext cx="8354220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1161524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084D11-676E-45A2-82B1-79D9D706CA9E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В планах доработать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B826D2-70C0-4003-8228-57296E64184E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endParaRPr lang="ru-RU" dirty="0"/>
          </a:p>
          <a:p>
            <a:r>
              <a:rPr lang="ru-RU" dirty="0">
                <a:solidFill>
                  <a:srgbClr val="2966EF"/>
                </a:solidFill>
              </a:rPr>
              <a:t>Модификация карточки мероприятия</a:t>
            </a:r>
          </a:p>
          <a:p>
            <a:r>
              <a:rPr lang="ru-RU" dirty="0">
                <a:solidFill>
                  <a:srgbClr val="2966EF"/>
                </a:solidFill>
              </a:rPr>
              <a:t>Отображение персоналий</a:t>
            </a:r>
          </a:p>
          <a:p>
            <a:r>
              <a:rPr lang="ru-RU" dirty="0">
                <a:solidFill>
                  <a:srgbClr val="2966EF"/>
                </a:solidFill>
              </a:rPr>
              <a:t>Статистика для организаторов</a:t>
            </a:r>
          </a:p>
          <a:p>
            <a:r>
              <a:rPr lang="ru-RU" dirty="0">
                <a:solidFill>
                  <a:srgbClr val="2966EF"/>
                </a:solidFill>
              </a:rPr>
              <a:t>Статистика для модераторов/администраторов</a:t>
            </a:r>
          </a:p>
          <a:p>
            <a:r>
              <a:rPr lang="ru-RU" dirty="0">
                <a:solidFill>
                  <a:srgbClr val="2966EF"/>
                </a:solidFill>
              </a:rPr>
              <a:t>Приоритетное размещение мероприятий</a:t>
            </a:r>
          </a:p>
        </p:txBody>
      </p:sp>
    </p:spTree>
    <p:extLst>
      <p:ext uri="{BB962C8B-B14F-4D97-AF65-F5344CB8AC3E}">
        <p14:creationId xmlns:p14="http://schemas.microsoft.com/office/powerpoint/2010/main" val="3044400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BF8316-9921-4ED4-9FB5-CA2C212CB1A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Команда КМБ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378091-C1BF-4301-8C5D-A9449EE9479E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Лебедев Данил</a:t>
            </a:r>
          </a:p>
          <a:p>
            <a:r>
              <a:rPr lang="ru-RU" dirty="0">
                <a:solidFill>
                  <a:srgbClr val="2966EF"/>
                </a:solidFill>
              </a:rPr>
              <a:t>Тимохов Евгений</a:t>
            </a:r>
          </a:p>
          <a:p>
            <a:r>
              <a:rPr lang="ru-RU" dirty="0" err="1">
                <a:solidFill>
                  <a:srgbClr val="2966EF"/>
                </a:solidFill>
              </a:rPr>
              <a:t>Шабахов</a:t>
            </a:r>
            <a:r>
              <a:rPr lang="ru-RU" dirty="0">
                <a:solidFill>
                  <a:srgbClr val="2966EF"/>
                </a:solidFill>
              </a:rPr>
              <a:t> Есет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7017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826F32-6CE3-4F87-9F07-149AB79FE28E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Ссылки на решение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93B98C-527C-463D-B929-CA1064F4D8F0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pPr marL="0" indent="0">
              <a:buNone/>
            </a:pPr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Исходный код – </a:t>
            </a:r>
            <a:r>
              <a:rPr lang="en-US" dirty="0">
                <a:solidFill>
                  <a:srgbClr val="2966EF"/>
                </a:solidFill>
              </a:rPr>
              <a:t>https://github.com/eshabakhov/eventhub</a:t>
            </a:r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Видео </a:t>
            </a:r>
            <a:r>
              <a:rPr lang="en-US" dirty="0">
                <a:solidFill>
                  <a:srgbClr val="2966EF"/>
                </a:solidFill>
              </a:rPr>
              <a:t>– https://rutube.ru/video/e2d6016b7accd64e9875485f5945b82b/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8165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F7794F-D6C3-47E9-B271-B81515F6BF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873133"/>
            <a:ext cx="9144000" cy="2387600"/>
          </a:xfrm>
        </p:spPr>
        <p:txBody>
          <a:bodyPr/>
          <a:lstStyle/>
          <a:p>
            <a:r>
              <a:rPr lang="ru-RU" b="1" i="0" dirty="0">
                <a:solidFill>
                  <a:srgbClr val="1294CB"/>
                </a:solidFill>
                <a:effectLst/>
                <a:latin typeface="Segoe UI" panose="020B0502040204020203" pitchFamily="34" charset="0"/>
              </a:rPr>
              <a:t>Спасибо за внимание!</a:t>
            </a:r>
            <a:endParaRPr lang="ru-RU" b="1" dirty="0">
              <a:solidFill>
                <a:srgbClr val="1294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264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Закрытый технический долг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D87A65-F58B-4564-A980-6CB14CF116BB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Просмотр мероприятий участника</a:t>
            </a:r>
          </a:p>
          <a:p>
            <a:r>
              <a:rPr lang="ru-RU" dirty="0">
                <a:solidFill>
                  <a:srgbClr val="2966EF"/>
                </a:solidFill>
              </a:rPr>
              <a:t>Возможность добавления тегов/организаций в “Избранное” </a:t>
            </a:r>
          </a:p>
        </p:txBody>
      </p:sp>
    </p:spTree>
    <p:extLst>
      <p:ext uri="{BB962C8B-B14F-4D97-AF65-F5344CB8AC3E}">
        <p14:creationId xmlns:p14="http://schemas.microsoft.com/office/powerpoint/2010/main" val="2302418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Просмотр мероприятий участника</a:t>
            </a:r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2EC7E2A4-A01F-44E5-8837-266066251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1362" y="1825625"/>
            <a:ext cx="8269275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99076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Просмотр мероприятий участника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A8CDF399-FF02-44E9-A07F-65E11ED174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7910" y="1825625"/>
            <a:ext cx="8316180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2071498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Просмотр мероприятий участника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F0743073-6F50-4657-8BCB-91F5250F80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1583" y="1825625"/>
            <a:ext cx="8328834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51007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F1D7C6-82A5-4E2E-B951-EB5D1977662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dirty="0">
                <a:solidFill>
                  <a:srgbClr val="1294CB"/>
                </a:solidFill>
              </a:rPr>
              <a:t>Возможность добавления тегов/организаций в “Избранное”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43C7CA6-29A3-4829-94A8-4838F840D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7878" y="1825625"/>
            <a:ext cx="8396243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3212837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/>
          <a:lstStyle/>
          <a:p>
            <a:r>
              <a:rPr lang="ru-RU" b="1" dirty="0">
                <a:solidFill>
                  <a:srgbClr val="1294CB"/>
                </a:solidFill>
              </a:rPr>
              <a:t>Новый функционал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888481-716B-451D-B47F-941CE4600D3B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2966EF"/>
            </a:solidFill>
          </a:ln>
        </p:spPr>
        <p:txBody>
          <a:bodyPr/>
          <a:lstStyle/>
          <a:p>
            <a:endParaRPr lang="ru-RU" dirty="0">
              <a:solidFill>
                <a:srgbClr val="2966EF"/>
              </a:solidFill>
            </a:endParaRPr>
          </a:p>
          <a:p>
            <a:r>
              <a:rPr lang="ru-RU" dirty="0">
                <a:solidFill>
                  <a:srgbClr val="2966EF"/>
                </a:solidFill>
              </a:rPr>
              <a:t>Регистрация и авторизация через социальные сети</a:t>
            </a:r>
          </a:p>
          <a:p>
            <a:r>
              <a:rPr lang="ru-RU" dirty="0">
                <a:solidFill>
                  <a:srgbClr val="2966EF"/>
                </a:solidFill>
              </a:rPr>
              <a:t>Рекомендация мероприятий для авторизованных пользователей</a:t>
            </a:r>
          </a:p>
          <a:p>
            <a:r>
              <a:rPr lang="ru-RU" dirty="0">
                <a:solidFill>
                  <a:srgbClr val="2966EF"/>
                </a:solidFill>
              </a:rPr>
              <a:t>Механизмы защиты информации внутри платформы</a:t>
            </a:r>
          </a:p>
        </p:txBody>
      </p:sp>
    </p:spTree>
    <p:extLst>
      <p:ext uri="{BB962C8B-B14F-4D97-AF65-F5344CB8AC3E}">
        <p14:creationId xmlns:p14="http://schemas.microsoft.com/office/powerpoint/2010/main" val="3972443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03B84-D8D7-4535-BCD1-95213FB0FB4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1294CB"/>
            </a:solidFill>
          </a:ln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rgbClr val="1294CB"/>
                </a:solidFill>
              </a:rPr>
              <a:t>Регистрация и авторизация через социальные сети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45226694-FBA0-4B99-8E1E-68D55B30A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890" y="1825625"/>
            <a:ext cx="8354220" cy="4351338"/>
          </a:xfrm>
          <a:ln>
            <a:solidFill>
              <a:srgbClr val="2966EF"/>
            </a:solidFill>
          </a:ln>
        </p:spPr>
      </p:pic>
    </p:spTree>
    <p:extLst>
      <p:ext uri="{BB962C8B-B14F-4D97-AF65-F5344CB8AC3E}">
        <p14:creationId xmlns:p14="http://schemas.microsoft.com/office/powerpoint/2010/main" val="89444629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231</Words>
  <Application>Microsoft Office PowerPoint</Application>
  <PresentationFormat>Широкоэкранный</PresentationFormat>
  <Paragraphs>46</Paragraphs>
  <Slides>21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Segoe UI</vt:lpstr>
      <vt:lpstr>Тема Office</vt:lpstr>
      <vt:lpstr>eventhub</vt:lpstr>
      <vt:lpstr>Команда КМБ</vt:lpstr>
      <vt:lpstr>Закрытый технический долг</vt:lpstr>
      <vt:lpstr>Просмотр мероприятий участника</vt:lpstr>
      <vt:lpstr>Просмотр мероприятий участника</vt:lpstr>
      <vt:lpstr>Просмотр мероприятий участника</vt:lpstr>
      <vt:lpstr>Возможность добавления тегов/организаций в “Избранное” </vt:lpstr>
      <vt:lpstr>Новый функционал</vt:lpstr>
      <vt:lpstr>Регистрация и авторизация через социальные сети</vt:lpstr>
      <vt:lpstr>Регистрация и авторизация через Google</vt:lpstr>
      <vt:lpstr>Регистрация и авторизация через Google</vt:lpstr>
      <vt:lpstr>Регистрация и авторизация через Яндекс</vt:lpstr>
      <vt:lpstr>Регистрация и авторизация через Яндекс</vt:lpstr>
      <vt:lpstr>Рекомендация мероприятий для авторизованных пользователей</vt:lpstr>
      <vt:lpstr>Рекомендация мероприятий для авторизованных пользователей</vt:lpstr>
      <vt:lpstr>Механизмы защиты информации внутри платформы</vt:lpstr>
      <vt:lpstr>Механизмы защиты информации внутри платформы</vt:lpstr>
      <vt:lpstr>Механизмы защиты информации внутри платформы</vt:lpstr>
      <vt:lpstr>В планах доработать</vt:lpstr>
      <vt:lpstr>Ссылки на решение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eventhub</dc:title>
  <dc:creator>Eset Shabakhov</dc:creator>
  <cp:lastModifiedBy>Eset Shabakhov</cp:lastModifiedBy>
  <cp:revision>5</cp:revision>
  <dcterms:created xsi:type="dcterms:W3CDTF">2025-05-19T17:08:02Z</dcterms:created>
  <dcterms:modified xsi:type="dcterms:W3CDTF">2025-05-19T21:06:06Z</dcterms:modified>
</cp:coreProperties>
</file>

<file path=docProps/thumbnail.jpeg>
</file>